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4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0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1210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17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2575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23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94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60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3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1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982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3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46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9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76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36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3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067" y="616291"/>
            <a:ext cx="7766936" cy="1177008"/>
          </a:xfrm>
        </p:spPr>
        <p:txBody>
          <a:bodyPr/>
          <a:lstStyle/>
          <a:p>
            <a:pPr algn="ctr"/>
            <a:r>
              <a:rPr lang="fr-FR" sz="2000" u="sng" dirty="0" smtClean="0">
                <a:solidFill>
                  <a:schemeClr val="accent2">
                    <a:lumMod val="50000"/>
                  </a:schemeClr>
                </a:solidFill>
              </a:rPr>
              <a:t>Semaine d’Informations en Santé Mentale 2023 : </a:t>
            </a:r>
            <a:r>
              <a:rPr lang="fr-FR" sz="2000" u="sng" dirty="0" smtClean="0"/>
              <a:t/>
            </a:r>
            <a:br>
              <a:rPr lang="fr-FR" sz="2000" u="sng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800" dirty="0" smtClean="0"/>
              <a:t>« </a:t>
            </a:r>
            <a:r>
              <a:rPr lang="fr-FR" sz="3600" dirty="0" smtClean="0"/>
              <a:t>Comment bien faire son passage à la retraite? » </a:t>
            </a:r>
            <a:r>
              <a:rPr lang="fr-FR" sz="1800" dirty="0" smtClean="0"/>
              <a:t>par le docteur Vannier</a:t>
            </a:r>
            <a:endParaRPr lang="fr-FR" sz="1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42203" y="4379456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</a:rPr>
              <a:t>JEUDI 19 OCTOBRE 2023 de 19h à 20h30</a:t>
            </a:r>
          </a:p>
          <a:p>
            <a:pPr algn="ctr"/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</a:rPr>
              <a:t>Mairie du 6</a:t>
            </a:r>
            <a:r>
              <a:rPr lang="fr-FR" sz="2400" baseline="30000" dirty="0" smtClean="0">
                <a:solidFill>
                  <a:schemeClr val="accent1">
                    <a:lumMod val="50000"/>
                  </a:schemeClr>
                </a:solidFill>
              </a:rPr>
              <a:t>ème</a:t>
            </a: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</a:rPr>
              <a:t> arrondissement de Lyon</a:t>
            </a:r>
            <a:endParaRPr lang="fr-F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Épinglé par Sylvie Thébaudin sur Chaussure | Humour retraite, Humour  retraite homme, Carte retra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414" y="1863106"/>
            <a:ext cx="2516514" cy="224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0976" y="5837052"/>
            <a:ext cx="2085975" cy="79057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75491" y="6047674"/>
            <a:ext cx="148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Organisé par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390535" y="6047674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Animé par 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337" y="5398176"/>
            <a:ext cx="2561064" cy="120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71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34697</TotalTime>
  <Words>25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Facette</vt:lpstr>
      <vt:lpstr>Semaine d’Informations en Santé Mentale 2023 :   « Comment bien faire son passage à la retraite? » par le docteur Vannier</vt:lpstr>
    </vt:vector>
  </TitlesOfParts>
  <Company>Ville de Lyon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Semaine d’Informations en Santé Mentale 2023 :   Comment bien faire son passage à la retraite?</dc:title>
  <dc:creator>BERTHILLOT Virginie</dc:creator>
  <cp:lastModifiedBy>BERTHILLOT Virginie</cp:lastModifiedBy>
  <cp:revision>7</cp:revision>
  <dcterms:created xsi:type="dcterms:W3CDTF">2023-08-28T13:30:52Z</dcterms:created>
  <dcterms:modified xsi:type="dcterms:W3CDTF">2023-10-04T12:19:58Z</dcterms:modified>
</cp:coreProperties>
</file>